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2EA3-5B25-482C-9658-0F4BC1E3632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9F-7CB0-4810-B426-B9C904DBFD5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2EA3-5B25-482C-9658-0F4BC1E3632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9F-7CB0-4810-B426-B9C904DBFD5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2EA3-5B25-482C-9658-0F4BC1E3632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9F-7CB0-4810-B426-B9C904DBFD5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2EA3-5B25-482C-9658-0F4BC1E3632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9F-7CB0-4810-B426-B9C904DBFD5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2EA3-5B25-482C-9658-0F4BC1E3632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9F-7CB0-4810-B426-B9C904DBFD5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2EA3-5B25-482C-9658-0F4BC1E3632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9F-7CB0-4810-B426-B9C904DBFD5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2EA3-5B25-482C-9658-0F4BC1E3632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9F-7CB0-4810-B426-B9C904DBFD5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2EA3-5B25-482C-9658-0F4BC1E3632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9F-7CB0-4810-B426-B9C904DBFD5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2EA3-5B25-482C-9658-0F4BC1E3632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9F-7CB0-4810-B426-B9C904DBFD5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2EA3-5B25-482C-9658-0F4BC1E3632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9F-7CB0-4810-B426-B9C904DBFD5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2EA3-5B25-482C-9658-0F4BC1E3632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9F-7CB0-4810-B426-B9C904DBFD5D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872C2EA3-5B25-482C-9658-0F4BC1E36322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5045C79F-7CB0-4810-B426-B9C904DBFD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microsoft.com/office/2007/relationships/media" Target="../media/media1.m4a"/><Relationship Id="rId5" Type="http://schemas.openxmlformats.org/officeDocument/2006/relationships/audio" Target="../media/media1.m4a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media" Target="../media/media1.m4a"/><Relationship Id="rId3" Type="http://schemas.openxmlformats.org/officeDocument/2006/relationships/audio" Target="../media/media1.m4a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18" y="237638"/>
            <a:ext cx="5763491" cy="1710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432" y="1314834"/>
            <a:ext cx="6791168" cy="1189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2385695"/>
            <a:ext cx="10356850" cy="4471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9" y="135389"/>
            <a:ext cx="6751413" cy="1348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74" y="1650710"/>
            <a:ext cx="9170421" cy="72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22" y="2769704"/>
            <a:ext cx="4134678" cy="4532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1" y="2538606"/>
            <a:ext cx="4280452" cy="4319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38604"/>
            <a:ext cx="3776869" cy="43193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55" y="1645920"/>
            <a:ext cx="7346315" cy="5212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" y="1722120"/>
            <a:ext cx="4305300" cy="2688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3" y="1"/>
            <a:ext cx="2849217" cy="1722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9" y="135389"/>
            <a:ext cx="6751413" cy="1348854"/>
          </a:xfrm>
          <a:prstGeom prst="rect">
            <a:avLst/>
          </a:prstGeom>
        </p:spPr>
      </p:pic>
      <p:pic>
        <p:nvPicPr>
          <p:cNvPr id="12" name="1-59 Friends Plus 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09790" y="779999"/>
            <a:ext cx="609600" cy="609600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8746490" y="1739900"/>
            <a:ext cx="1151255" cy="3187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/>
          <p:cNvSpPr/>
          <p:nvPr/>
        </p:nvSpPr>
        <p:spPr>
          <a:xfrm>
            <a:off x="8839200" y="2789708"/>
            <a:ext cx="662609" cy="3187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/>
          <p:cNvSpPr/>
          <p:nvPr/>
        </p:nvSpPr>
        <p:spPr>
          <a:xfrm>
            <a:off x="10461625" y="5052060"/>
            <a:ext cx="1052195" cy="3187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/>
          <p:cNvSpPr/>
          <p:nvPr/>
        </p:nvSpPr>
        <p:spPr>
          <a:xfrm>
            <a:off x="10313035" y="4035425"/>
            <a:ext cx="856615" cy="3187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/>
          <p:cNvSpPr/>
          <p:nvPr/>
        </p:nvSpPr>
        <p:spPr>
          <a:xfrm>
            <a:off x="8647430" y="6133465"/>
            <a:ext cx="740410" cy="3187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/>
          <p:cNvSpPr/>
          <p:nvPr/>
        </p:nvSpPr>
        <p:spPr>
          <a:xfrm>
            <a:off x="10387137" y="3418967"/>
            <a:ext cx="689113" cy="3187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9" y="135389"/>
            <a:ext cx="6751413" cy="1348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93" y="1389599"/>
            <a:ext cx="7552872" cy="5064211"/>
          </a:xfrm>
          <a:prstGeom prst="rect">
            <a:avLst/>
          </a:prstGeom>
        </p:spPr>
      </p:pic>
      <p:pic>
        <p:nvPicPr>
          <p:cNvPr id="7" name="1-59 Friends Plus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779999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3642360"/>
            <a:ext cx="3350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to learn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3910" y="3942080"/>
            <a:ext cx="3257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have lessons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2090" y="4297045"/>
            <a:ext cx="5973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watch videos on Youtube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7686" y="4726618"/>
            <a:ext cx="630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 haven’t got any money for lessons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6900" y="4951730"/>
            <a:ext cx="2352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so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7770" y="532094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good idea</a:t>
            </a:r>
            <a:endParaRPr lang="en-US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9" y="135389"/>
            <a:ext cx="6751413" cy="1348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9" y="2953762"/>
            <a:ext cx="6611545" cy="1459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2" y="1174657"/>
            <a:ext cx="4373218" cy="44310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9" y="135389"/>
            <a:ext cx="6751413" cy="1348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84243"/>
            <a:ext cx="6506818" cy="4969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2" y="1174657"/>
            <a:ext cx="4373218" cy="44310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9" y="135389"/>
            <a:ext cx="6751413" cy="1348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2" y="1781644"/>
            <a:ext cx="6586329" cy="4658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2" y="1174657"/>
            <a:ext cx="4373218" cy="44310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40" y="3774910"/>
            <a:ext cx="5922856" cy="3083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Presentation</Application>
  <PresentationFormat>Widescreen</PresentationFormat>
  <Paragraphs>12</Paragraphs>
  <Slides>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 ta</dc:creator>
  <cp:lastModifiedBy>Lien</cp:lastModifiedBy>
  <cp:revision>5</cp:revision>
  <dcterms:created xsi:type="dcterms:W3CDTF">2022-10-02T02:20:00Z</dcterms:created>
  <dcterms:modified xsi:type="dcterms:W3CDTF">2023-02-03T03:04:05Z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56130CEDED1E478FA5A4E3529AEAEDCC</vt:lpwstr>
  </property>
  <property fmtid="{D5CDD505-2E9C-101B-9397-08002B2CF9AE}" pid="3" name="KSOProductBuildVer">
    <vt:lpwstr>1033-11.2.0.11440</vt:lpwstr>
  </property>
</Properties>
</file>